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1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50" r:id="rId16"/>
    <p:sldId id="947" r:id="rId17"/>
    <p:sldId id="946" r:id="rId18"/>
    <p:sldId id="948" r:id="rId19"/>
    <p:sldId id="94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23"/>
    <p:restoredTop sz="95073"/>
  </p:normalViewPr>
  <p:slideViewPr>
    <p:cSldViewPr snapToGrid="0" snapToObjects="1">
      <p:cViewPr>
        <p:scale>
          <a:sx n="160" d="100"/>
          <a:sy n="160" d="100"/>
        </p:scale>
        <p:origin x="1280" y="152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21.tiff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5/4/20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4594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795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O5RXC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R70D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hyperlink" Target="https://wiki-bsse.ethz.ch/display/openBISDoc/openBIS+V3+API" TargetMode="External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tiff"/><Relationship Id="rId4" Type="http://schemas.openxmlformats.org/officeDocument/2006/relationships/hyperlink" Target="https://sissource.ethz.ch/hluetcke/matlab-openbi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Training, 06.05.2020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GB" i="1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http://u.ethz.ch/O5RXC</a:t>
            </a:r>
            <a:r>
              <a:rPr lang="en-GB" b="1" dirty="0"/>
              <a:t> 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en-GB"/>
              <a:t>Analyzing openBIS datasets with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881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Detailed tutorial: </a:t>
            </a:r>
            <a:r>
              <a:rPr lang="en-GB" dirty="0">
                <a:hlinkClick r:id="rId3"/>
              </a:rPr>
              <a:t>http://u.ethz.ch/R70DW</a:t>
            </a:r>
            <a:r>
              <a:rPr lang="en-GB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FC158F-3833-7C42-8FD1-72A246BB7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637" y="3444902"/>
            <a:ext cx="6742726" cy="331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56415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15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MATLAB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235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2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For experienced programmers: access native </a:t>
            </a:r>
            <a:r>
              <a:rPr lang="en-US" sz="2000" dirty="0" err="1"/>
              <a:t>openBIS</a:t>
            </a:r>
            <a:r>
              <a:rPr lang="en-US" sz="2000" dirty="0"/>
              <a:t> Java API from MATLAB:</a:t>
            </a:r>
            <a:br>
              <a:rPr lang="en-US" sz="2000" dirty="0"/>
            </a:br>
            <a:r>
              <a:rPr lang="en-GB" sz="2000" dirty="0">
                <a:hlinkClick r:id="rId3"/>
              </a:rPr>
              <a:t>https://wiki-bsse.ethz.ch/display/openBISDoc/openBIS+V3+API</a:t>
            </a:r>
            <a:endParaRPr lang="en-US" sz="2000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MATLAB toolbox for </a:t>
            </a:r>
            <a:r>
              <a:rPr lang="en-US" sz="2000" dirty="0" err="1"/>
              <a:t>openBIS</a:t>
            </a:r>
            <a:r>
              <a:rPr lang="en-US" sz="2000" dirty="0"/>
              <a:t>: </a:t>
            </a:r>
            <a:r>
              <a:rPr lang="en-GB" sz="2000" dirty="0">
                <a:hlinkClick r:id="rId4"/>
              </a:rPr>
              <a:t>https://sissource.ethz.ch/hluetcke/matlab-openbis</a:t>
            </a:r>
            <a:endParaRPr lang="en-US" sz="20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D5F854-A17B-A54F-AAEC-FDD1F005D51B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E111F9B-BF87-C141-9C32-8BEA2F051DA9}"/>
                </a:ext>
              </a:extLst>
            </p:cNvPr>
            <p:cNvGrpSpPr/>
            <p:nvPr/>
          </p:nvGrpSpPr>
          <p:grpSpPr>
            <a:xfrm>
              <a:off x="4838267" y="5471267"/>
              <a:ext cx="2038300" cy="1266173"/>
              <a:chOff x="4838267" y="5471267"/>
              <a:chExt cx="2038300" cy="126617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9E27D9F7-C746-C64F-995D-A7BC427D38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2458" y="5471267"/>
                <a:ext cx="954109" cy="85731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792ABDE-851B-3845-878E-C17F8C5FF7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7800"/>
              <a:stretch/>
            </p:blipFill>
            <p:spPr>
              <a:xfrm>
                <a:off x="4838267" y="5858688"/>
                <a:ext cx="1392888" cy="87875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661955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10011</TotalTime>
  <Words>612</Words>
  <Application>Microsoft Macintosh PowerPoint</Application>
  <PresentationFormat>Widescreen</PresentationFormat>
  <Paragraphs>143</Paragraphs>
  <Slides>16</Slides>
  <Notes>12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Helvetica Oblique</vt:lpstr>
      <vt:lpstr>Wingdings</vt:lpstr>
      <vt:lpstr>Folienmaster ETH Zuerich</vt:lpstr>
      <vt:lpstr>Analyzing openBIS datasets with Jupyter &amp; MATLAB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  <vt:lpstr>openBIS &amp; Jupyter</vt:lpstr>
      <vt:lpstr>Using openBIS with MATLAB</vt:lpstr>
      <vt:lpstr>openBIS &amp;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Luetcke</cp:lastModifiedBy>
  <cp:revision>245</cp:revision>
  <dcterms:created xsi:type="dcterms:W3CDTF">2018-09-07T07:53:13Z</dcterms:created>
  <dcterms:modified xsi:type="dcterms:W3CDTF">2020-05-04T14:08:07Z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